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3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10:20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10:20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Patricio Cofre</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n-US" dirty="0"/>
              <a:t>EY Partner and Microsoft MVP/RD</a:t>
            </a:r>
            <a:endParaRPr lang="es-ES" dirty="0"/>
          </a:p>
        </p:txBody>
      </p:sp>
      <p:pic>
        <p:nvPicPr>
          <p:cNvPr id="9" name="Imagen 8">
            <a:extLst>
              <a:ext uri="{FF2B5EF4-FFF2-40B4-BE49-F238E27FC236}">
                <a16:creationId xmlns:a16="http://schemas.microsoft.com/office/drawing/2014/main" id="{68DB64C8-B9BC-4C67-95EE-740A83BD07ED}"/>
              </a:ext>
            </a:extLst>
          </p:cNvPr>
          <p:cNvPicPr>
            <a:picLocks noChangeAspect="1"/>
          </p:cNvPicPr>
          <p:nvPr/>
        </p:nvPicPr>
        <p:blipFill>
          <a:blip r:embed="rId2"/>
          <a:srcRect/>
          <a:stretch/>
        </p:blipFill>
        <p:spPr>
          <a:xfrm>
            <a:off x="701549" y="298352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2580807"/>
            <a:ext cx="6652441" cy="1661993"/>
          </a:xfrm>
        </p:spPr>
        <p:txBody>
          <a:bodyPr/>
          <a:lstStyle/>
          <a:p>
            <a:r>
              <a:rPr lang="es-ES" dirty="0"/>
              <a:t>Evaluando y mitigando problemas de equidad en la IA</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Patricio Cofre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n-US" dirty="0"/>
              <a:t>EY Partner and Microsoft MVP/RD</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57</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Arial</vt:lpstr>
      <vt:lpstr>Lufga</vt:lpstr>
      <vt:lpstr>Segoe UI</vt:lpstr>
      <vt:lpstr>Myriad Pro</vt:lpstr>
      <vt:lpstr>Consolas</vt:lpstr>
      <vt:lpstr>White Template</vt:lpstr>
      <vt:lpstr>CorelDRAW</vt:lpstr>
      <vt:lpstr>Presentación de PowerPoint</vt:lpstr>
      <vt:lpstr>Evaluando y mitigando problemas de equidad en la IA</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2022-03-14T21:20:55Z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